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26" r:id="rId3"/>
    <p:sldId id="333" r:id="rId4"/>
    <p:sldId id="334" r:id="rId5"/>
    <p:sldId id="335" r:id="rId6"/>
    <p:sldId id="336" r:id="rId7"/>
    <p:sldId id="337" r:id="rId8"/>
    <p:sldId id="343" r:id="rId9"/>
    <p:sldId id="338" r:id="rId10"/>
    <p:sldId id="339" r:id="rId11"/>
    <p:sldId id="340" r:id="rId12"/>
    <p:sldId id="341" r:id="rId13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0"/>
    <p:restoredTop sz="94696"/>
  </p:normalViewPr>
  <p:slideViewPr>
    <p:cSldViewPr>
      <p:cViewPr varScale="1">
        <p:scale>
          <a:sx n="82" d="100"/>
          <a:sy n="82" d="100"/>
        </p:scale>
        <p:origin x="168" y="6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E9545-E487-C049-80DD-CC6DA69269C0}" type="datetimeFigureOut">
              <a:rPr lang="de-DE" smtClean="0"/>
              <a:t>02.11.22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87DFC-5529-B142-A1FE-2E60570A31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85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5977" y="777366"/>
            <a:ext cx="240004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6364" y="2398902"/>
            <a:ext cx="6859270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39792" y="878535"/>
            <a:ext cx="31540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K</a:t>
            </a:r>
            <a:r>
              <a:rPr sz="4000" b="1" spc="-20" dirty="0">
                <a:latin typeface="Arial"/>
                <a:cs typeface="Arial"/>
              </a:rPr>
              <a:t>u</a:t>
            </a:r>
            <a:r>
              <a:rPr sz="4000" b="1" spc="-5" dirty="0">
                <a:latin typeface="Arial"/>
                <a:cs typeface="Arial"/>
              </a:rPr>
              <a:t>nst</a:t>
            </a:r>
            <a:r>
              <a:rPr sz="4000" b="1" spc="-25" dirty="0">
                <a:latin typeface="Arial"/>
                <a:cs typeface="Arial"/>
              </a:rPr>
              <a:t>p</a:t>
            </a:r>
            <a:r>
              <a:rPr sz="4000" b="1" spc="-5" dirty="0">
                <a:latin typeface="Arial"/>
                <a:cs typeface="Arial"/>
              </a:rPr>
              <a:t>rojekt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7175" y="2098293"/>
            <a:ext cx="8974455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Arial"/>
                <a:cs typeface="Arial"/>
              </a:rPr>
              <a:t>Hans </a:t>
            </a:r>
            <a:r>
              <a:rPr sz="4000" b="1" spc="-5" dirty="0">
                <a:latin typeface="Arial"/>
                <a:cs typeface="Arial"/>
              </a:rPr>
              <a:t>Arp &amp; Sophie</a:t>
            </a:r>
            <a:r>
              <a:rPr sz="4000" b="1" spc="-125" dirty="0">
                <a:latin typeface="Arial"/>
                <a:cs typeface="Arial"/>
              </a:rPr>
              <a:t> </a:t>
            </a:r>
            <a:r>
              <a:rPr sz="4000" b="1" spc="-35" dirty="0">
                <a:latin typeface="Arial"/>
                <a:cs typeface="Arial"/>
              </a:rPr>
              <a:t>Taeuber-Arp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Arial"/>
              <a:cs typeface="Arial"/>
            </a:endParaRPr>
          </a:p>
          <a:p>
            <a:pPr marL="2667635">
              <a:lnSpc>
                <a:spcPct val="100000"/>
              </a:lnSpc>
            </a:pPr>
            <a:r>
              <a:rPr sz="4000" spc="-5" dirty="0">
                <a:latin typeface="Arial"/>
                <a:cs typeface="Arial"/>
              </a:rPr>
              <a:t>Klasse SB </a:t>
            </a:r>
            <a:r>
              <a:rPr sz="4000" spc="-10" dirty="0">
                <a:latin typeface="Arial"/>
                <a:cs typeface="Arial"/>
              </a:rPr>
              <a:t>8-10</a:t>
            </a:r>
            <a:endParaRPr sz="4000">
              <a:latin typeface="Arial"/>
              <a:cs typeface="Arial"/>
            </a:endParaRPr>
          </a:p>
          <a:p>
            <a:pPr marL="12700" marR="5080" indent="497840">
              <a:lnSpc>
                <a:spcPct val="100000"/>
              </a:lnSpc>
            </a:pPr>
            <a:r>
              <a:rPr sz="4000" spc="-5" dirty="0">
                <a:latin typeface="Arial"/>
                <a:cs typeface="Arial"/>
              </a:rPr>
              <a:t>in Zusammenarbeit mit </a:t>
            </a:r>
            <a:r>
              <a:rPr sz="4000" spc="-155" dirty="0">
                <a:latin typeface="Arial"/>
                <a:cs typeface="Arial"/>
              </a:rPr>
              <a:t>Tom </a:t>
            </a:r>
            <a:r>
              <a:rPr sz="4000" spc="-5" dirty="0">
                <a:latin typeface="Arial"/>
                <a:cs typeface="Arial"/>
              </a:rPr>
              <a:t>Koesel  und ARP-Museum Bahnhof</a:t>
            </a:r>
            <a:r>
              <a:rPr sz="4000" spc="-19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Rolandseck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49462" y="-567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5080000" cy="3810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12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00" y="304800"/>
            <a:ext cx="7112000" cy="5334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0" y="27432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00" y="685800"/>
            <a:ext cx="6705600" cy="50292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9800" y="13208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67214" y="1600200"/>
            <a:ext cx="6553200" cy="3460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de-DE" b="1" dirty="0">
                <a:latin typeface="Arial" charset="0"/>
                <a:ea typeface="Arial" charset="0"/>
                <a:cs typeface="Arial" charset="0"/>
              </a:rPr>
              <a:t>U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nserer Ausstellung</a:t>
            </a:r>
            <a:br>
              <a:rPr lang="de-DE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am</a:t>
            </a:r>
            <a:r>
              <a:rPr lang="de-DE" b="1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de-DE" b="1" smtClean="0">
                <a:latin typeface="Arial" charset="0"/>
                <a:ea typeface="Arial" charset="0"/>
                <a:cs typeface="Arial" charset="0"/>
              </a:rPr>
            </a:br>
            <a:r>
              <a:rPr lang="de-DE" b="1" smtClean="0">
                <a:latin typeface="Arial" charset="0"/>
                <a:ea typeface="Arial" charset="0"/>
                <a:cs typeface="Arial" charset="0"/>
              </a:rPr>
              <a:t>13.9.2022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de-DE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e-DE" b="1" smtClean="0">
                <a:latin typeface="Arial" charset="0"/>
                <a:ea typeface="Arial" charset="0"/>
                <a:cs typeface="Arial" charset="0"/>
              </a:rPr>
              <a:t>im </a:t>
            </a:r>
            <a:br>
              <a:rPr lang="de-DE" b="1" smtClean="0">
                <a:latin typeface="Arial" charset="0"/>
                <a:ea typeface="Arial" charset="0"/>
                <a:cs typeface="Arial" charset="0"/>
              </a:rPr>
            </a:br>
            <a:r>
              <a:rPr lang="de-DE" b="1" smtClean="0">
                <a:latin typeface="Arial" charset="0"/>
                <a:ea typeface="Arial" charset="0"/>
                <a:cs typeface="Arial" charset="0"/>
              </a:rPr>
              <a:t>ARP-Museum </a:t>
            </a:r>
            <a:br>
              <a:rPr lang="de-DE" b="1" smtClean="0">
                <a:latin typeface="Arial" charset="0"/>
                <a:ea typeface="Arial" charset="0"/>
                <a:cs typeface="Arial" charset="0"/>
              </a:rPr>
            </a:br>
            <a:r>
              <a:rPr lang="de-DE" b="1" smtClean="0">
                <a:latin typeface="Arial" charset="0"/>
                <a:ea typeface="Arial" charset="0"/>
                <a:cs typeface="Arial" charset="0"/>
              </a:rPr>
              <a:t>Bahnhof Rolandseck</a:t>
            </a:r>
            <a:br>
              <a:rPr lang="de-DE" b="1" smtClean="0">
                <a:latin typeface="Arial" charset="0"/>
                <a:ea typeface="Arial" charset="0"/>
                <a:cs typeface="Arial" charset="0"/>
              </a:rPr>
            </a:br>
            <a:endParaRPr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100" y="9017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000" y="914400"/>
            <a:ext cx="6604000" cy="4953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69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</Words>
  <Application>Microsoft Macintosh PowerPoint</Application>
  <PresentationFormat>Breitbild</PresentationFormat>
  <Paragraphs>6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Kunstprojekt</vt:lpstr>
      <vt:lpstr>Unserer Ausstellung am 13.9.2022 im  ARP-Museum  Bahnhof Rolandseck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Kunstprojekt</dc:title>
  <cp:lastModifiedBy>Microsoft Office-Anwender</cp:lastModifiedBy>
  <cp:revision>12</cp:revision>
  <dcterms:created xsi:type="dcterms:W3CDTF">2022-07-01T17:38:09Z</dcterms:created>
  <dcterms:modified xsi:type="dcterms:W3CDTF">2022-11-02T09:08:15Z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2022-07-01T00:00:00Z</vt:filetime>
  </property>
</Properties>
</file>