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10" r:id="rId3"/>
    <p:sldId id="311" r:id="rId4"/>
    <p:sldId id="312" r:id="rId5"/>
    <p:sldId id="313" r:id="rId6"/>
    <p:sldId id="314" r:id="rId7"/>
    <p:sldId id="315" r:id="rId8"/>
    <p:sldId id="316" r:id="rId9"/>
    <p:sldId id="317" r:id="rId10"/>
  </p:sldIdLst>
  <p:sldSz cx="12192000" cy="6858000"/>
  <p:notesSz cx="12192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00"/>
    <p:restoredTop sz="94696"/>
  </p:normalViewPr>
  <p:slideViewPr>
    <p:cSldViewPr>
      <p:cViewPr varScale="1">
        <p:scale>
          <a:sx n="82" d="100"/>
          <a:sy n="82" d="100"/>
        </p:scale>
        <p:origin x="168" y="6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E9545-E487-C049-80DD-CC6DA69269C0}" type="datetimeFigureOut">
              <a:rPr lang="de-DE" smtClean="0"/>
              <a:t>02.11.22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87DFC-5529-B142-A1FE-2E60570A31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585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95977" y="777366"/>
            <a:ext cx="2400045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66364" y="2398902"/>
            <a:ext cx="6859270" cy="2465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39792" y="878535"/>
            <a:ext cx="31540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Arial"/>
                <a:cs typeface="Arial"/>
              </a:rPr>
              <a:t>K</a:t>
            </a:r>
            <a:r>
              <a:rPr sz="4000" b="1" spc="-20" dirty="0">
                <a:latin typeface="Arial"/>
                <a:cs typeface="Arial"/>
              </a:rPr>
              <a:t>u</a:t>
            </a:r>
            <a:r>
              <a:rPr sz="4000" b="1" spc="-5" dirty="0">
                <a:latin typeface="Arial"/>
                <a:cs typeface="Arial"/>
              </a:rPr>
              <a:t>nst</a:t>
            </a:r>
            <a:r>
              <a:rPr sz="4000" b="1" spc="-25" dirty="0">
                <a:latin typeface="Arial"/>
                <a:cs typeface="Arial"/>
              </a:rPr>
              <a:t>p</a:t>
            </a:r>
            <a:r>
              <a:rPr sz="4000" b="1" spc="-5" dirty="0">
                <a:latin typeface="Arial"/>
                <a:cs typeface="Arial"/>
              </a:rPr>
              <a:t>rojekt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7175" y="2098293"/>
            <a:ext cx="8974455" cy="3074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008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latin typeface="Arial"/>
                <a:cs typeface="Arial"/>
              </a:rPr>
              <a:t>Hans </a:t>
            </a:r>
            <a:r>
              <a:rPr sz="4000" b="1" spc="-5" dirty="0">
                <a:latin typeface="Arial"/>
                <a:cs typeface="Arial"/>
              </a:rPr>
              <a:t>Arp &amp; Sophie</a:t>
            </a:r>
            <a:r>
              <a:rPr sz="4000" b="1" spc="-125" dirty="0">
                <a:latin typeface="Arial"/>
                <a:cs typeface="Arial"/>
              </a:rPr>
              <a:t> </a:t>
            </a:r>
            <a:r>
              <a:rPr sz="4000" b="1" spc="-35" dirty="0">
                <a:latin typeface="Arial"/>
                <a:cs typeface="Arial"/>
              </a:rPr>
              <a:t>Taeuber-Arp</a:t>
            </a:r>
            <a:endParaRPr sz="4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150">
              <a:latin typeface="Arial"/>
              <a:cs typeface="Arial"/>
            </a:endParaRPr>
          </a:p>
          <a:p>
            <a:pPr marL="2667635">
              <a:lnSpc>
                <a:spcPct val="100000"/>
              </a:lnSpc>
            </a:pPr>
            <a:r>
              <a:rPr sz="4000" spc="-5" dirty="0">
                <a:latin typeface="Arial"/>
                <a:cs typeface="Arial"/>
              </a:rPr>
              <a:t>Klasse SB </a:t>
            </a:r>
            <a:r>
              <a:rPr sz="4000" spc="-10" dirty="0">
                <a:latin typeface="Arial"/>
                <a:cs typeface="Arial"/>
              </a:rPr>
              <a:t>8-10</a:t>
            </a:r>
            <a:endParaRPr sz="4000">
              <a:latin typeface="Arial"/>
              <a:cs typeface="Arial"/>
            </a:endParaRPr>
          </a:p>
          <a:p>
            <a:pPr marL="12700" marR="5080" indent="497840">
              <a:lnSpc>
                <a:spcPct val="100000"/>
              </a:lnSpc>
            </a:pPr>
            <a:r>
              <a:rPr sz="4000" spc="-5" dirty="0">
                <a:latin typeface="Arial"/>
                <a:cs typeface="Arial"/>
              </a:rPr>
              <a:t>in Zusammenarbeit mit </a:t>
            </a:r>
            <a:r>
              <a:rPr sz="4000" spc="-155" dirty="0">
                <a:latin typeface="Arial"/>
                <a:cs typeface="Arial"/>
              </a:rPr>
              <a:t>Tom </a:t>
            </a:r>
            <a:r>
              <a:rPr sz="4000" spc="-5" dirty="0">
                <a:latin typeface="Arial"/>
                <a:cs typeface="Arial"/>
              </a:rPr>
              <a:t>Koesel  und ARP-Museum Bahnhof</a:t>
            </a:r>
            <a:r>
              <a:rPr sz="4000" spc="-195" dirty="0">
                <a:latin typeface="Arial"/>
                <a:cs typeface="Arial"/>
              </a:rPr>
              <a:t> </a:t>
            </a:r>
            <a:r>
              <a:rPr sz="4000" spc="-5" dirty="0">
                <a:latin typeface="Arial"/>
                <a:cs typeface="Arial"/>
              </a:rPr>
              <a:t>Rolandseck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549462" y="-5675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5410">
              <a:lnSpc>
                <a:spcPct val="100000"/>
              </a:lnSpc>
              <a:spcBef>
                <a:spcPts val="105"/>
              </a:spcBef>
            </a:pPr>
            <a:r>
              <a:rPr dirty="0"/>
              <a:t>4.</a:t>
            </a:r>
            <a:r>
              <a:rPr spc="-95" dirty="0"/>
              <a:t> </a:t>
            </a:r>
            <a:r>
              <a:rPr dirty="0"/>
              <a:t>Projekttag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71800" y="2645013"/>
            <a:ext cx="6096000" cy="25269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latin typeface="Arial"/>
                <a:cs typeface="Arial"/>
              </a:rPr>
              <a:t>Wir</a:t>
            </a:r>
            <a:r>
              <a:rPr sz="3200" b="1" spc="-55" dirty="0">
                <a:latin typeface="Arial"/>
                <a:cs typeface="Arial"/>
              </a:rPr>
              <a:t> </a:t>
            </a:r>
            <a:r>
              <a:rPr sz="3200" b="1" spc="-5" dirty="0" smtClean="0">
                <a:latin typeface="Arial"/>
                <a:cs typeface="Arial"/>
              </a:rPr>
              <a:t>drucken</a:t>
            </a:r>
            <a:r>
              <a:rPr lang="de-DE" sz="3200" b="1" spc="-5" dirty="0" smtClean="0">
                <a:latin typeface="Arial"/>
                <a:cs typeface="Arial"/>
              </a:rPr>
              <a:t> mit den Motiven zu</a:t>
            </a:r>
          </a:p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de-DE" sz="3200" b="1" spc="-5" dirty="0" smtClean="0">
                <a:latin typeface="Arial"/>
                <a:cs typeface="Arial"/>
              </a:rPr>
              <a:t>„Bewegtes Tanzgeschmeide“ </a:t>
            </a:r>
          </a:p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de-DE" sz="3200" b="1" spc="-5" dirty="0">
                <a:latin typeface="Arial"/>
                <a:cs typeface="Arial"/>
              </a:rPr>
              <a:t>u</a:t>
            </a:r>
            <a:r>
              <a:rPr lang="de-DE" sz="3200" b="1" spc="-5" dirty="0" smtClean="0">
                <a:latin typeface="Arial"/>
                <a:cs typeface="Arial"/>
              </a:rPr>
              <a:t>nd</a:t>
            </a:r>
          </a:p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de-DE" sz="3200" b="1" dirty="0" smtClean="0">
                <a:latin typeface="Arial"/>
                <a:cs typeface="Arial"/>
              </a:rPr>
              <a:t>„Schwelle aus Pflanzenzinnen“</a:t>
            </a:r>
          </a:p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de-DE" sz="3200" b="1" dirty="0">
                <a:latin typeface="Arial"/>
                <a:cs typeface="Arial"/>
              </a:rPr>
              <a:t>a</a:t>
            </a:r>
            <a:r>
              <a:rPr lang="de-DE" sz="3200" b="1" dirty="0" smtClean="0">
                <a:latin typeface="Arial"/>
                <a:cs typeface="Arial"/>
              </a:rPr>
              <a:t>us </a:t>
            </a:r>
            <a:r>
              <a:rPr lang="de-DE" sz="3200" b="1" dirty="0" err="1" smtClean="0">
                <a:latin typeface="Arial"/>
                <a:cs typeface="Arial"/>
              </a:rPr>
              <a:t>Styrodur</a:t>
            </a:r>
            <a:endParaRPr sz="3200" b="1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070428" y="1447800"/>
            <a:ext cx="2845307" cy="34216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/>
          <p:nvPr/>
        </p:nvSpPr>
        <p:spPr>
          <a:xfrm>
            <a:off x="381000" y="1219200"/>
            <a:ext cx="2499994" cy="33788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8408" y="304800"/>
            <a:ext cx="9785604" cy="61554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98091" y="457200"/>
            <a:ext cx="8712708" cy="5747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66900" y="266700"/>
            <a:ext cx="8577072" cy="59923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9096" y="248411"/>
            <a:ext cx="9557004" cy="60868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39795" y="419100"/>
            <a:ext cx="5823204" cy="5937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4211" y="591312"/>
            <a:ext cx="10515600" cy="5650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83992" y="0"/>
            <a:ext cx="6222491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</Words>
  <Application>Microsoft Macintosh PowerPoint</Application>
  <PresentationFormat>Breitbild</PresentationFormat>
  <Paragraphs>11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Kunstprojekt</vt:lpstr>
      <vt:lpstr>4. Projekttag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Kunstprojekt</dc:title>
  <cp:lastModifiedBy>Microsoft Office-Anwender</cp:lastModifiedBy>
  <cp:revision>12</cp:revision>
  <dcterms:created xsi:type="dcterms:W3CDTF">2022-07-01T17:38:09Z</dcterms:created>
  <dcterms:modified xsi:type="dcterms:W3CDTF">2022-11-02T09:04:13Z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2022-07-01T00:00:00Z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2022-07-01T00:00:00Z</vt:filetime>
  </property>
</Properties>
</file>