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3" r:id="rId3"/>
    <p:sldId id="304" r:id="rId4"/>
    <p:sldId id="305" r:id="rId5"/>
    <p:sldId id="306" r:id="rId6"/>
    <p:sldId id="307" r:id="rId7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0"/>
    <p:restoredTop sz="94696"/>
  </p:normalViewPr>
  <p:slideViewPr>
    <p:cSldViewPr>
      <p:cViewPr varScale="1">
        <p:scale>
          <a:sx n="82" d="100"/>
          <a:sy n="82" d="100"/>
        </p:scale>
        <p:origin x="168" y="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E9545-E487-C049-80DD-CC6DA69269C0}" type="datetimeFigureOut">
              <a:rPr lang="de-DE" smtClean="0"/>
              <a:t>02.11.22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7DFC-5529-B142-A1FE-2E60570A31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5977" y="777366"/>
            <a:ext cx="240004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6364" y="2398902"/>
            <a:ext cx="6859270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9792" y="878535"/>
            <a:ext cx="3154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K</a:t>
            </a:r>
            <a:r>
              <a:rPr sz="4000" b="1" spc="-20" dirty="0">
                <a:latin typeface="Arial"/>
                <a:cs typeface="Arial"/>
              </a:rPr>
              <a:t>u</a:t>
            </a:r>
            <a:r>
              <a:rPr sz="4000" b="1" spc="-5" dirty="0">
                <a:latin typeface="Arial"/>
                <a:cs typeface="Arial"/>
              </a:rPr>
              <a:t>nst</a:t>
            </a:r>
            <a:r>
              <a:rPr sz="4000" b="1" spc="-25" dirty="0">
                <a:latin typeface="Arial"/>
                <a:cs typeface="Arial"/>
              </a:rPr>
              <a:t>p</a:t>
            </a:r>
            <a:r>
              <a:rPr sz="4000" b="1" spc="-5" dirty="0">
                <a:latin typeface="Arial"/>
                <a:cs typeface="Arial"/>
              </a:rPr>
              <a:t>rojekt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7175" y="2098293"/>
            <a:ext cx="8974455" cy="307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0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Arial"/>
                <a:cs typeface="Arial"/>
              </a:rPr>
              <a:t>Hans </a:t>
            </a:r>
            <a:r>
              <a:rPr sz="4000" b="1" spc="-5" dirty="0">
                <a:latin typeface="Arial"/>
                <a:cs typeface="Arial"/>
              </a:rPr>
              <a:t>Arp &amp; Sophie</a:t>
            </a:r>
            <a:r>
              <a:rPr sz="4000" b="1" spc="-125" dirty="0">
                <a:latin typeface="Arial"/>
                <a:cs typeface="Arial"/>
              </a:rPr>
              <a:t> </a:t>
            </a:r>
            <a:r>
              <a:rPr sz="4000" b="1" spc="-35" dirty="0">
                <a:latin typeface="Arial"/>
                <a:cs typeface="Arial"/>
              </a:rPr>
              <a:t>Taeuber-Arp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Arial"/>
              <a:cs typeface="Arial"/>
            </a:endParaRPr>
          </a:p>
          <a:p>
            <a:pPr marL="2667635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Klasse SB </a:t>
            </a:r>
            <a:r>
              <a:rPr sz="4000" spc="-10" dirty="0">
                <a:latin typeface="Arial"/>
                <a:cs typeface="Arial"/>
              </a:rPr>
              <a:t>8-10</a:t>
            </a:r>
            <a:endParaRPr sz="4000">
              <a:latin typeface="Arial"/>
              <a:cs typeface="Arial"/>
            </a:endParaRPr>
          </a:p>
          <a:p>
            <a:pPr marL="12700" marR="5080" indent="497840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in Zusammenarbeit mit </a:t>
            </a:r>
            <a:r>
              <a:rPr sz="4000" spc="-155" dirty="0">
                <a:latin typeface="Arial"/>
                <a:cs typeface="Arial"/>
              </a:rPr>
              <a:t>Tom </a:t>
            </a:r>
            <a:r>
              <a:rPr sz="4000" spc="-5" dirty="0">
                <a:latin typeface="Arial"/>
                <a:cs typeface="Arial"/>
              </a:rPr>
              <a:t>Koesel  und ARP-Museum Bahnhof</a:t>
            </a:r>
            <a:r>
              <a:rPr sz="4000" spc="-19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Rolandseck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49462" y="-5675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6876" y="505459"/>
            <a:ext cx="23069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</a:t>
            </a:r>
            <a:r>
              <a:rPr spc="-95" dirty="0"/>
              <a:t> </a:t>
            </a:r>
            <a:r>
              <a:rPr dirty="0"/>
              <a:t>Projekttag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2415" y="2743200"/>
            <a:ext cx="1017587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Arial"/>
                <a:cs typeface="Arial"/>
              </a:rPr>
              <a:t>Wir </a:t>
            </a:r>
            <a:r>
              <a:rPr sz="3200" b="1" dirty="0">
                <a:latin typeface="Arial"/>
                <a:cs typeface="Arial"/>
              </a:rPr>
              <a:t>performen</a:t>
            </a:r>
            <a:endParaRPr sz="32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tabLst>
                <a:tab pos="4217670" algn="l"/>
              </a:tabLst>
            </a:pPr>
            <a:r>
              <a:rPr sz="3200" b="1" spc="-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Bronzeplastik	</a:t>
            </a:r>
            <a:r>
              <a:rPr sz="3200" b="1" dirty="0">
                <a:latin typeface="Arial"/>
                <a:cs typeface="Arial"/>
              </a:rPr>
              <a:t>„Bewegtes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Tanzgeschmeide“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mit </a:t>
            </a:r>
            <a:r>
              <a:rPr sz="3200" b="1" spc="-5" dirty="0">
                <a:latin typeface="Arial"/>
                <a:cs typeface="Arial"/>
              </a:rPr>
              <a:t>einer </a:t>
            </a:r>
            <a:r>
              <a:rPr sz="3200" b="1" dirty="0">
                <a:latin typeface="Arial"/>
                <a:cs typeface="Arial"/>
              </a:rPr>
              <a:t>Nachbildung im </a:t>
            </a:r>
            <a:r>
              <a:rPr sz="3200" b="1" spc="-5" dirty="0">
                <a:latin typeface="Arial"/>
                <a:cs typeface="Arial"/>
              </a:rPr>
              <a:t>Maßstab 1:20 aus</a:t>
            </a:r>
            <a:r>
              <a:rPr sz="3200" b="1" spc="-1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Styrodur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7391" y="0"/>
            <a:ext cx="51435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487" y="1103375"/>
            <a:ext cx="4008120" cy="5344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97579" y="208788"/>
            <a:ext cx="8246745" cy="6612890"/>
            <a:chOff x="3497579" y="208788"/>
            <a:chExt cx="8246745" cy="6612890"/>
          </a:xfrm>
        </p:grpSpPr>
        <p:sp>
          <p:nvSpPr>
            <p:cNvPr id="4" name="object 4"/>
            <p:cNvSpPr/>
            <p:nvPr/>
          </p:nvSpPr>
          <p:spPr>
            <a:xfrm>
              <a:off x="5277611" y="3276598"/>
              <a:ext cx="4727447" cy="354482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97579" y="208788"/>
              <a:ext cx="3561587" cy="35676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18576" y="208788"/>
              <a:ext cx="3325368" cy="44333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0"/>
            <a:ext cx="10358628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Macintosh PowerPoint</Application>
  <PresentationFormat>Breitbild</PresentationFormat>
  <Paragraphs>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Kunstprojekt</vt:lpstr>
      <vt:lpstr>3. Projekttag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Kunstprojekt</dc:title>
  <cp:lastModifiedBy>Microsoft Office-Anwender</cp:lastModifiedBy>
  <cp:revision>13</cp:revision>
  <dcterms:created xsi:type="dcterms:W3CDTF">2022-07-01T17:38:09Z</dcterms:created>
  <dcterms:modified xsi:type="dcterms:W3CDTF">2022-11-02T09:00:11Z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2022-07-01T00:00:00Z</vt:filetime>
  </property>
</Properties>
</file>