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/>
    <p:restoredTop sz="94696"/>
  </p:normalViewPr>
  <p:slideViewPr>
    <p:cSldViewPr>
      <p:cViewPr varScale="1">
        <p:scale>
          <a:sx n="82" d="100"/>
          <a:sy n="82" d="100"/>
        </p:scale>
        <p:origin x="168" y="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9545-E487-C049-80DD-CC6DA69269C0}" type="datetimeFigureOut">
              <a:rPr lang="de-DE" smtClean="0"/>
              <a:t>02.11.22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7DFC-5529-B142-A1FE-2E60570A31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5977" y="777366"/>
            <a:ext cx="24000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6364" y="2398902"/>
            <a:ext cx="685927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9792" y="878535"/>
            <a:ext cx="3154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K</a:t>
            </a:r>
            <a:r>
              <a:rPr sz="4000" b="1" spc="-20" dirty="0">
                <a:latin typeface="Arial"/>
                <a:cs typeface="Arial"/>
              </a:rPr>
              <a:t>u</a:t>
            </a:r>
            <a:r>
              <a:rPr sz="4000" b="1" spc="-5" dirty="0">
                <a:latin typeface="Arial"/>
                <a:cs typeface="Arial"/>
              </a:rPr>
              <a:t>nst</a:t>
            </a:r>
            <a:r>
              <a:rPr sz="4000" b="1" spc="-25" dirty="0">
                <a:latin typeface="Arial"/>
                <a:cs typeface="Arial"/>
              </a:rPr>
              <a:t>p</a:t>
            </a:r>
            <a:r>
              <a:rPr sz="4000" b="1" spc="-5" dirty="0">
                <a:latin typeface="Arial"/>
                <a:cs typeface="Arial"/>
              </a:rPr>
              <a:t>rojekt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7175" y="2098293"/>
            <a:ext cx="897445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Hans </a:t>
            </a:r>
            <a:r>
              <a:rPr sz="4000" b="1" spc="-5" dirty="0">
                <a:latin typeface="Arial"/>
                <a:cs typeface="Arial"/>
              </a:rPr>
              <a:t>Arp &amp; Sophie</a:t>
            </a:r>
            <a:r>
              <a:rPr sz="4000" b="1" spc="-125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Taeuber-Arp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2667635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Klasse SB </a:t>
            </a:r>
            <a:r>
              <a:rPr sz="4000" spc="-10" dirty="0">
                <a:latin typeface="Arial"/>
                <a:cs typeface="Arial"/>
              </a:rPr>
              <a:t>8-10</a:t>
            </a:r>
            <a:endParaRPr sz="4000">
              <a:latin typeface="Arial"/>
              <a:cs typeface="Arial"/>
            </a:endParaRPr>
          </a:p>
          <a:p>
            <a:pPr marL="12700" marR="5080" indent="49784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in Zusammenarbeit mit </a:t>
            </a:r>
            <a:r>
              <a:rPr sz="4000" spc="-155" dirty="0">
                <a:latin typeface="Arial"/>
                <a:cs typeface="Arial"/>
              </a:rPr>
              <a:t>Tom </a:t>
            </a:r>
            <a:r>
              <a:rPr sz="4000" spc="-5" dirty="0">
                <a:latin typeface="Arial"/>
                <a:cs typeface="Arial"/>
              </a:rPr>
              <a:t>Koesel  und ARP-Museum Bahnhof</a:t>
            </a:r>
            <a:r>
              <a:rPr sz="4000" spc="-19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Rolandseck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49462" y="-567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0"/>
            <a:ext cx="67025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391" y="0"/>
            <a:ext cx="51435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2907" y="0"/>
            <a:ext cx="678942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0"/>
            <a:ext cx="9211056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091" y="0"/>
            <a:ext cx="918667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476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9858" y="1173606"/>
            <a:ext cx="4556760" cy="392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88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951230" marR="478155" indent="-570230" algn="ctr">
              <a:lnSpc>
                <a:spcPct val="100000"/>
              </a:lnSpc>
            </a:pPr>
            <a:r>
              <a:rPr lang="de-DE" sz="2800" spc="-1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spc="-15" dirty="0" err="1" smtClean="0">
                <a:solidFill>
                  <a:srgbClr val="FFFFFF"/>
                </a:solidFill>
                <a:latin typeface="Arial"/>
                <a:cs typeface="Arial"/>
              </a:rPr>
              <a:t>Schüler:innen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stemm</a:t>
            </a: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mit einem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Messingzylinder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Kreise in die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Styrodur-Platte.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408940" marR="40259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entstehen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Kreise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Positiv und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Negativ.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1644" y="0"/>
            <a:ext cx="51435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6956" y="457200"/>
            <a:ext cx="4305300" cy="574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4047" y="152400"/>
            <a:ext cx="5030470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63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497205" marR="590550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Schüler:innen</a:t>
            </a: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 stemmen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sz="28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einem  Messingzylinder</a:t>
            </a:r>
            <a:endParaRPr sz="2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Kreise in die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Styrodur-Platte.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646430" marR="63881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entstehen Kreise als  Positiv und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Negativ.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entstehen aber auch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weitere  Materialabtragungen.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279400" marR="273685" indent="-9525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 malt die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Styrodur-Platte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schwarzer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Acrylfarbe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600" y="814501"/>
            <a:ext cx="4557395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88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 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951230" marR="226060" indent="-820419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Schüler:innen</a:t>
            </a:r>
            <a:endParaRPr lang="de-DE" sz="28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51230" marR="226060" indent="-820419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stemmen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einem</a:t>
            </a:r>
            <a:endParaRPr lang="de-DE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951230" marR="226060" indent="-820419" algn="ctr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Messingzylinder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Kreise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Styrodur-Platte.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408940" marR="40259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entstehen Kreise als  Positiv und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Negativ.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41275" marR="31750" indent="-10096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 malt die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Styrodur-Platte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schwarzer Acrylfarbe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23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6691" y="237743"/>
            <a:ext cx="6013704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013" y="1207388"/>
            <a:ext cx="4895850" cy="392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Schüler:innen</a:t>
            </a: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 malen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Styrodur-Platte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schwarzer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Acrylfarbe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368935" marR="26606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Die Fläche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schwarz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ausgestemmten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Kreise  bleiben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weiß.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812291"/>
            <a:ext cx="6635496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7738" y="762380"/>
            <a:ext cx="4984750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35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lang="de-DE" sz="2800" spc="-5" dirty="0" err="1" smtClean="0">
                <a:solidFill>
                  <a:srgbClr val="FFFFFF"/>
                </a:solidFill>
                <a:latin typeface="Arial"/>
                <a:cs typeface="Arial"/>
              </a:rPr>
              <a:t>Schüler:innen</a:t>
            </a: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schneiden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 der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„Styrocut“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Thermosäge  Halbkreise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zu.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601980" marR="594995" indent="-9842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Nach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Vorlage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eines  Kunstwerkes von  Sophie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Taeuber-Arp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legen sie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Halbkreise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zu ihrem Kunstwerk.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0264" y="830580"/>
            <a:ext cx="6473951" cy="485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906" y="650874"/>
            <a:ext cx="4019550" cy="5213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028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Projekttag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337185" marR="330835" indent="-97790" algn="ctr">
              <a:lnSpc>
                <a:spcPct val="100000"/>
              </a:lnSpc>
            </a:pPr>
            <a:r>
              <a:rPr lang="de-DE" sz="2800" spc="-5" dirty="0" smtClean="0">
                <a:solidFill>
                  <a:srgbClr val="FFFFFF"/>
                </a:solidFill>
                <a:latin typeface="Arial"/>
                <a:cs typeface="Arial"/>
              </a:rPr>
              <a:t>Der blinde Schüler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schneide</a:t>
            </a:r>
            <a:r>
              <a:rPr lang="de-DE" sz="28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mit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 Seitenschneider  Draht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zu.</a:t>
            </a:r>
            <a:endParaRPr sz="2800" dirty="0">
              <a:latin typeface="Arial"/>
              <a:cs typeface="Arial"/>
            </a:endParaRPr>
          </a:p>
          <a:p>
            <a:pPr marL="485140" marR="212725" indent="-266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biegt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den Draht und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drückt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die Enden in  die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Styrodurplatte.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R="9207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entsteht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 D -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Draht-Performance.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572" y="15240"/>
            <a:ext cx="9122664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391" y="0"/>
            <a:ext cx="51435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595" y="287802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Macintosh PowerPoint</Application>
  <PresentationFormat>Breitbild</PresentationFormat>
  <Paragraphs>64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Kunstprojekt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Kunstprojekt</dc:title>
  <cp:lastModifiedBy>Microsoft Office-Anwender</cp:lastModifiedBy>
  <cp:revision>13</cp:revision>
  <dcterms:created xsi:type="dcterms:W3CDTF">2022-07-01T17:38:09Z</dcterms:created>
  <dcterms:modified xsi:type="dcterms:W3CDTF">2022-11-02T08:51:43Z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2022-07-01T00:00:00Z</vt:filetime>
  </property>
</Properties>
</file>